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488832" cy="45140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«Лыжный марафон 2018»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детском саду «Теремок» три дня гостил Снежный человек.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 подготовительных  к школе групп   вместе с воспитателями и родителями  ходили   на лыжах в Мезенский лес,  дети старшей группы отправились на стадион  школы № 6.   В ходе лыжного марафона наши воспитанники научили Снежного человека ходить по лыжне, выполнять различные упражнения на лыжах и дружно соревноваться в эстафетных играх.  В программу мероприятия были    включены задания не только на физическое развитие, но и задания, способствующие развитию мышления, внимательности, целеустремленности, ловкости. Все участники спортивной прогулки получили заряд бодрости и массу удовольствий.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«Огромное спасибо!»-  мы говорим нашим родителям.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488832" cy="4514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3" descr="C:\Users\Теремок\AppData\Local\Microsoft\Windows\Temporary Internet Files\Content.Word\IMG-20181214-WA00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124200" cy="1757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:\Users\Теремок\AppData\Local\Microsoft\Windows\Temporary Internet Files\Content.Word\IMG-20181214-WA00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355193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Теремок\AppData\Local\Microsoft\Windows\Temporary Internet Files\Content.Word\IMG-20181214-WA000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09120"/>
            <a:ext cx="2697361" cy="16252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Теремок\AppData\Local\Microsoft\Windows\Temporary Internet Files\Content.Word\IMG-20181220-WA0002.jpg"/>
          <p:cNvPicPr/>
          <p:nvPr/>
        </p:nvPicPr>
        <p:blipFill>
          <a:blip r:embed="rId6" cstate="print"/>
          <a:srcRect r="9938" b="23292"/>
          <a:stretch>
            <a:fillRect/>
          </a:stretch>
        </p:blipFill>
        <p:spPr bwMode="auto">
          <a:xfrm>
            <a:off x="3059832" y="2420888"/>
            <a:ext cx="2913807" cy="18613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C:\Users\Теремок\AppData\Local\Microsoft\Windows\Temporary Internet Files\Content.Word\IMG-20181220-WA001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492896"/>
            <a:ext cx="2579563" cy="3439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C:\Users\Теремок\AppData\Local\Microsoft\Windows\Temporary Internet Files\Content.Word\IMG-20181220-WA003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2492896"/>
            <a:ext cx="2493913" cy="1543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C:\Users\Теремок\AppData\Local\Microsoft\Windows\Temporary Internet Files\Content.Word\IMG-20181220-WA004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437112"/>
            <a:ext cx="2971880" cy="1705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</dc:creator>
  <cp:lastModifiedBy>Urakcheeva</cp:lastModifiedBy>
  <cp:revision>3</cp:revision>
  <dcterms:created xsi:type="dcterms:W3CDTF">2018-12-20T10:11:49Z</dcterms:created>
  <dcterms:modified xsi:type="dcterms:W3CDTF">2018-12-20T10:39:25Z</dcterms:modified>
</cp:coreProperties>
</file>