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CED0-08EB-4F63-8931-B0E1759BFB3F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7B3F-1D12-4425-8BD6-121C509B5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5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CED0-08EB-4F63-8931-B0E1759BFB3F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7B3F-1D12-4425-8BD6-121C509B5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0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CED0-08EB-4F63-8931-B0E1759BFB3F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7B3F-1D12-4425-8BD6-121C509B5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5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CED0-08EB-4F63-8931-B0E1759BFB3F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7B3F-1D12-4425-8BD6-121C509B5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CED0-08EB-4F63-8931-B0E1759BFB3F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7B3F-1D12-4425-8BD6-121C509B5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CED0-08EB-4F63-8931-B0E1759BFB3F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7B3F-1D12-4425-8BD6-121C509B5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0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CED0-08EB-4F63-8931-B0E1759BFB3F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7B3F-1D12-4425-8BD6-121C509B5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3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CED0-08EB-4F63-8931-B0E1759BFB3F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7B3F-1D12-4425-8BD6-121C509B5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5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CED0-08EB-4F63-8931-B0E1759BFB3F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7B3F-1D12-4425-8BD6-121C509B5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2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CED0-08EB-4F63-8931-B0E1759BFB3F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7B3F-1D12-4425-8BD6-121C509B5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6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CED0-08EB-4F63-8931-B0E1759BFB3F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87B3F-1D12-4425-8BD6-121C509B5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9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2CED0-08EB-4F63-8931-B0E1759BFB3F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87B3F-1D12-4425-8BD6-121C509B5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5386"/>
            <a:ext cx="9144000" cy="1703672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Заречный  «Детство» 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 общеразвивающего вида с 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осуществлением деятельности </a:t>
            </a:r>
            <a:b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художественно-эстетическому развитию детей «Теремок»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6455" y="3484344"/>
            <a:ext cx="7267074" cy="2675823"/>
          </a:xfrm>
        </p:spPr>
        <p:txBody>
          <a:bodyPr/>
          <a:lstStyle/>
          <a:p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03.03.2021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детском саду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организована акция «Письмо водителю»</a:t>
            </a:r>
          </a:p>
          <a:p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старший воспитатель Степанец К.С.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93" y="164828"/>
            <a:ext cx="8126035" cy="6094526"/>
          </a:xfrm>
        </p:spPr>
      </p:pic>
    </p:spTree>
    <p:extLst>
      <p:ext uri="{BB962C8B-B14F-4D97-AF65-F5344CB8AC3E}">
        <p14:creationId xmlns:p14="http://schemas.microsoft.com/office/powerpoint/2010/main" val="2660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пропаганды безопасного дорожного движения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 акция. В ходе  проведения акции,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 нарисовали письма и выучили стихи о различных знаках дорожного движения,  адресованные водителям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28" y="1790790"/>
            <a:ext cx="3940508" cy="29553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82" y="1898468"/>
            <a:ext cx="4011748" cy="30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00" y="434794"/>
            <a:ext cx="3959593" cy="527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67" y="434794"/>
            <a:ext cx="3847486" cy="5129983"/>
          </a:xfrm>
        </p:spPr>
      </p:pic>
    </p:spTree>
    <p:extLst>
      <p:ext uri="{BB962C8B-B14F-4D97-AF65-F5344CB8AC3E}">
        <p14:creationId xmlns:p14="http://schemas.microsoft.com/office/powerpoint/2010/main" val="10592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69" y="459807"/>
            <a:ext cx="3817603" cy="50901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66" y="588247"/>
            <a:ext cx="3624943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48" y="365125"/>
            <a:ext cx="3924283" cy="523237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21" y="293984"/>
            <a:ext cx="397764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76" y="513170"/>
            <a:ext cx="3835021" cy="51133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63" y="513170"/>
            <a:ext cx="3782240" cy="50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942" y="165464"/>
            <a:ext cx="10515600" cy="242969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очень понравилась встреча с инспектором ДДТТ, Марией Леонидовной. Они с любопытством наблюдали за работой инспектора, и им удалось побывать в его роли.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Леонидовна подарила детям книжки с заданиями и светоотражающие жилеты.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6" y="2595155"/>
            <a:ext cx="2815590" cy="3754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46" y="2490650"/>
            <a:ext cx="2772592" cy="3696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8" y="2466592"/>
            <a:ext cx="2912012" cy="38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81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 городского округа Заречный  «Детство»  Структурное подразделение «Детский сад  общеразвивающего вида с  приоритетным осуществлением деятельности  по художественно-эстетическому развитию детей «Теремок»</vt:lpstr>
      <vt:lpstr>Презентация PowerPoint</vt:lpstr>
      <vt:lpstr>С целью пропаганды безопасного дорожного движения была организованна акция. В ходе  проведения акции, дети  нарисовали письма и выучили стихи о различных знаках дорожного движения,  адресованные водителям.</vt:lpstr>
      <vt:lpstr>Презентация PowerPoint</vt:lpstr>
      <vt:lpstr>Презентация PowerPoint</vt:lpstr>
      <vt:lpstr>Презентация PowerPoint</vt:lpstr>
      <vt:lpstr>Презентация PowerPoint</vt:lpstr>
      <vt:lpstr>Детям очень понравилась встреча с инспектором ДДТТ, Марией Леонидовной. Они с любопытством наблюдали за работой инспектора, и им удалось побывать в его роли. Мария Леонидовна подарила детям книжки с заданиями и светоотражающие жилеты.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Елена Глазырина</cp:lastModifiedBy>
  <cp:revision>13</cp:revision>
  <dcterms:created xsi:type="dcterms:W3CDTF">2020-09-11T08:36:12Z</dcterms:created>
  <dcterms:modified xsi:type="dcterms:W3CDTF">2021-03-04T09:44:44Z</dcterms:modified>
</cp:coreProperties>
</file>