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5853113" cy="32908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13" autoAdjust="0"/>
    <p:restoredTop sz="94660"/>
  </p:normalViewPr>
  <p:slideViewPr>
    <p:cSldViewPr snapToGrid="0">
      <p:cViewPr varScale="1">
        <p:scale>
          <a:sx n="232" d="100"/>
          <a:sy n="232" d="100"/>
        </p:scale>
        <p:origin x="54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1639" y="538578"/>
            <a:ext cx="4389835" cy="1145717"/>
          </a:xfrm>
        </p:spPr>
        <p:txBody>
          <a:bodyPr anchor="b"/>
          <a:lstStyle>
            <a:lvl1pPr algn="ctr">
              <a:defRPr sz="287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1639" y="1728478"/>
            <a:ext cx="4389835" cy="794536"/>
          </a:xfrm>
        </p:spPr>
        <p:txBody>
          <a:bodyPr/>
          <a:lstStyle>
            <a:lvl1pPr marL="0" indent="0" algn="ctr">
              <a:buNone/>
              <a:defRPr sz="1152"/>
            </a:lvl1pPr>
            <a:lvl2pPr marL="219410" indent="0" algn="ctr">
              <a:buNone/>
              <a:defRPr sz="960"/>
            </a:lvl2pPr>
            <a:lvl3pPr marL="438821" indent="0" algn="ctr">
              <a:buNone/>
              <a:defRPr sz="864"/>
            </a:lvl3pPr>
            <a:lvl4pPr marL="658231" indent="0" algn="ctr">
              <a:buNone/>
              <a:defRPr sz="768"/>
            </a:lvl4pPr>
            <a:lvl5pPr marL="877641" indent="0" algn="ctr">
              <a:buNone/>
              <a:defRPr sz="768"/>
            </a:lvl5pPr>
            <a:lvl6pPr marL="1097051" indent="0" algn="ctr">
              <a:buNone/>
              <a:defRPr sz="768"/>
            </a:lvl6pPr>
            <a:lvl7pPr marL="1316462" indent="0" algn="ctr">
              <a:buNone/>
              <a:defRPr sz="768"/>
            </a:lvl7pPr>
            <a:lvl8pPr marL="1535872" indent="0" algn="ctr">
              <a:buNone/>
              <a:defRPr sz="768"/>
            </a:lvl8pPr>
            <a:lvl9pPr marL="1755282" indent="0" algn="ctr">
              <a:buNone/>
              <a:defRPr sz="768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4B4FF-729C-45A1-A2D7-9D9DBE2A9235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DB226-7EF5-4D01-BE02-E7D177DD22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841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4B4FF-729C-45A1-A2D7-9D9DBE2A9235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DB226-7EF5-4D01-BE02-E7D177DD22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501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188634" y="175210"/>
            <a:ext cx="1262077" cy="27888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2401" y="175210"/>
            <a:ext cx="3713069" cy="2788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4B4FF-729C-45A1-A2D7-9D9DBE2A9235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DB226-7EF5-4D01-BE02-E7D177DD22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481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4B4FF-729C-45A1-A2D7-9D9DBE2A9235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DB226-7EF5-4D01-BE02-E7D177DD22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010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9353" y="820437"/>
            <a:ext cx="5048310" cy="1368918"/>
          </a:xfrm>
        </p:spPr>
        <p:txBody>
          <a:bodyPr anchor="b"/>
          <a:lstStyle>
            <a:lvl1pPr>
              <a:defRPr sz="287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9353" y="2202305"/>
            <a:ext cx="5048310" cy="719882"/>
          </a:xfrm>
        </p:spPr>
        <p:txBody>
          <a:bodyPr/>
          <a:lstStyle>
            <a:lvl1pPr marL="0" indent="0">
              <a:buNone/>
              <a:defRPr sz="1152">
                <a:solidFill>
                  <a:schemeClr val="tx1">
                    <a:tint val="75000"/>
                  </a:schemeClr>
                </a:solidFill>
              </a:defRPr>
            </a:lvl1pPr>
            <a:lvl2pPr marL="21941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2pPr>
            <a:lvl3pPr marL="438821" indent="0">
              <a:buNone/>
              <a:defRPr sz="864">
                <a:solidFill>
                  <a:schemeClr val="tx1">
                    <a:tint val="75000"/>
                  </a:schemeClr>
                </a:solidFill>
              </a:defRPr>
            </a:lvl3pPr>
            <a:lvl4pPr marL="658231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4pPr>
            <a:lvl5pPr marL="877641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5pPr>
            <a:lvl6pPr marL="1097051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6pPr>
            <a:lvl7pPr marL="1316462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7pPr>
            <a:lvl8pPr marL="1535872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8pPr>
            <a:lvl9pPr marL="1755282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4B4FF-729C-45A1-A2D7-9D9DBE2A9235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DB226-7EF5-4D01-BE02-E7D177DD22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9413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2402" y="876047"/>
            <a:ext cx="2487573" cy="20880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63138" y="876047"/>
            <a:ext cx="2487573" cy="20880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4B4FF-729C-45A1-A2D7-9D9DBE2A9235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DB226-7EF5-4D01-BE02-E7D177DD22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8958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164" y="175210"/>
            <a:ext cx="5048310" cy="63608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164" y="806725"/>
            <a:ext cx="2476141" cy="395363"/>
          </a:xfrm>
        </p:spPr>
        <p:txBody>
          <a:bodyPr anchor="b"/>
          <a:lstStyle>
            <a:lvl1pPr marL="0" indent="0">
              <a:buNone/>
              <a:defRPr sz="1152" b="1"/>
            </a:lvl1pPr>
            <a:lvl2pPr marL="219410" indent="0">
              <a:buNone/>
              <a:defRPr sz="960" b="1"/>
            </a:lvl2pPr>
            <a:lvl3pPr marL="438821" indent="0">
              <a:buNone/>
              <a:defRPr sz="864" b="1"/>
            </a:lvl3pPr>
            <a:lvl4pPr marL="658231" indent="0">
              <a:buNone/>
              <a:defRPr sz="768" b="1"/>
            </a:lvl4pPr>
            <a:lvl5pPr marL="877641" indent="0">
              <a:buNone/>
              <a:defRPr sz="768" b="1"/>
            </a:lvl5pPr>
            <a:lvl6pPr marL="1097051" indent="0">
              <a:buNone/>
              <a:defRPr sz="768" b="1"/>
            </a:lvl6pPr>
            <a:lvl7pPr marL="1316462" indent="0">
              <a:buNone/>
              <a:defRPr sz="768" b="1"/>
            </a:lvl7pPr>
            <a:lvl8pPr marL="1535872" indent="0">
              <a:buNone/>
              <a:defRPr sz="768" b="1"/>
            </a:lvl8pPr>
            <a:lvl9pPr marL="1755282" indent="0">
              <a:buNone/>
              <a:defRPr sz="76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164" y="1202088"/>
            <a:ext cx="2476141" cy="17680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63139" y="806725"/>
            <a:ext cx="2488335" cy="395363"/>
          </a:xfrm>
        </p:spPr>
        <p:txBody>
          <a:bodyPr anchor="b"/>
          <a:lstStyle>
            <a:lvl1pPr marL="0" indent="0">
              <a:buNone/>
              <a:defRPr sz="1152" b="1"/>
            </a:lvl1pPr>
            <a:lvl2pPr marL="219410" indent="0">
              <a:buNone/>
              <a:defRPr sz="960" b="1"/>
            </a:lvl2pPr>
            <a:lvl3pPr marL="438821" indent="0">
              <a:buNone/>
              <a:defRPr sz="864" b="1"/>
            </a:lvl3pPr>
            <a:lvl4pPr marL="658231" indent="0">
              <a:buNone/>
              <a:defRPr sz="768" b="1"/>
            </a:lvl4pPr>
            <a:lvl5pPr marL="877641" indent="0">
              <a:buNone/>
              <a:defRPr sz="768" b="1"/>
            </a:lvl5pPr>
            <a:lvl6pPr marL="1097051" indent="0">
              <a:buNone/>
              <a:defRPr sz="768" b="1"/>
            </a:lvl6pPr>
            <a:lvl7pPr marL="1316462" indent="0">
              <a:buNone/>
              <a:defRPr sz="768" b="1"/>
            </a:lvl7pPr>
            <a:lvl8pPr marL="1535872" indent="0">
              <a:buNone/>
              <a:defRPr sz="768" b="1"/>
            </a:lvl8pPr>
            <a:lvl9pPr marL="1755282" indent="0">
              <a:buNone/>
              <a:defRPr sz="76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63139" y="1202088"/>
            <a:ext cx="2488335" cy="17680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4B4FF-729C-45A1-A2D7-9D9DBE2A9235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DB226-7EF5-4D01-BE02-E7D177DD22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710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4B4FF-729C-45A1-A2D7-9D9DBE2A9235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DB226-7EF5-4D01-BE02-E7D177DD22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230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4B4FF-729C-45A1-A2D7-9D9DBE2A9235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DB226-7EF5-4D01-BE02-E7D177DD22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282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164" y="219392"/>
            <a:ext cx="1887781" cy="767874"/>
          </a:xfrm>
        </p:spPr>
        <p:txBody>
          <a:bodyPr anchor="b"/>
          <a:lstStyle>
            <a:lvl1pPr>
              <a:defRPr sz="153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88336" y="473827"/>
            <a:ext cx="2963138" cy="2338663"/>
          </a:xfrm>
        </p:spPr>
        <p:txBody>
          <a:bodyPr/>
          <a:lstStyle>
            <a:lvl1pPr>
              <a:defRPr sz="1536"/>
            </a:lvl1pPr>
            <a:lvl2pPr>
              <a:defRPr sz="1344"/>
            </a:lvl2pPr>
            <a:lvl3pPr>
              <a:defRPr sz="1152"/>
            </a:lvl3pPr>
            <a:lvl4pPr>
              <a:defRPr sz="960"/>
            </a:lvl4pPr>
            <a:lvl5pPr>
              <a:defRPr sz="960"/>
            </a:lvl5pPr>
            <a:lvl6pPr>
              <a:defRPr sz="960"/>
            </a:lvl6pPr>
            <a:lvl7pPr>
              <a:defRPr sz="960"/>
            </a:lvl7pPr>
            <a:lvl8pPr>
              <a:defRPr sz="960"/>
            </a:lvl8pPr>
            <a:lvl9pPr>
              <a:defRPr sz="96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3164" y="987266"/>
            <a:ext cx="1887781" cy="1829033"/>
          </a:xfrm>
        </p:spPr>
        <p:txBody>
          <a:bodyPr/>
          <a:lstStyle>
            <a:lvl1pPr marL="0" indent="0">
              <a:buNone/>
              <a:defRPr sz="768"/>
            </a:lvl1pPr>
            <a:lvl2pPr marL="219410" indent="0">
              <a:buNone/>
              <a:defRPr sz="672"/>
            </a:lvl2pPr>
            <a:lvl3pPr marL="438821" indent="0">
              <a:buNone/>
              <a:defRPr sz="576"/>
            </a:lvl3pPr>
            <a:lvl4pPr marL="658231" indent="0">
              <a:buNone/>
              <a:defRPr sz="480"/>
            </a:lvl4pPr>
            <a:lvl5pPr marL="877641" indent="0">
              <a:buNone/>
              <a:defRPr sz="480"/>
            </a:lvl5pPr>
            <a:lvl6pPr marL="1097051" indent="0">
              <a:buNone/>
              <a:defRPr sz="480"/>
            </a:lvl6pPr>
            <a:lvl7pPr marL="1316462" indent="0">
              <a:buNone/>
              <a:defRPr sz="480"/>
            </a:lvl7pPr>
            <a:lvl8pPr marL="1535872" indent="0">
              <a:buNone/>
              <a:defRPr sz="480"/>
            </a:lvl8pPr>
            <a:lvl9pPr marL="1755282" indent="0">
              <a:buNone/>
              <a:defRPr sz="4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4B4FF-729C-45A1-A2D7-9D9DBE2A9235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DB226-7EF5-4D01-BE02-E7D177DD22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689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164" y="219392"/>
            <a:ext cx="1887781" cy="767874"/>
          </a:xfrm>
        </p:spPr>
        <p:txBody>
          <a:bodyPr anchor="b"/>
          <a:lstStyle>
            <a:lvl1pPr>
              <a:defRPr sz="153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488336" y="473827"/>
            <a:ext cx="2963138" cy="2338663"/>
          </a:xfrm>
        </p:spPr>
        <p:txBody>
          <a:bodyPr anchor="t"/>
          <a:lstStyle>
            <a:lvl1pPr marL="0" indent="0">
              <a:buNone/>
              <a:defRPr sz="1536"/>
            </a:lvl1pPr>
            <a:lvl2pPr marL="219410" indent="0">
              <a:buNone/>
              <a:defRPr sz="1344"/>
            </a:lvl2pPr>
            <a:lvl3pPr marL="438821" indent="0">
              <a:buNone/>
              <a:defRPr sz="1152"/>
            </a:lvl3pPr>
            <a:lvl4pPr marL="658231" indent="0">
              <a:buNone/>
              <a:defRPr sz="960"/>
            </a:lvl4pPr>
            <a:lvl5pPr marL="877641" indent="0">
              <a:buNone/>
              <a:defRPr sz="960"/>
            </a:lvl5pPr>
            <a:lvl6pPr marL="1097051" indent="0">
              <a:buNone/>
              <a:defRPr sz="960"/>
            </a:lvl6pPr>
            <a:lvl7pPr marL="1316462" indent="0">
              <a:buNone/>
              <a:defRPr sz="960"/>
            </a:lvl7pPr>
            <a:lvl8pPr marL="1535872" indent="0">
              <a:buNone/>
              <a:defRPr sz="960"/>
            </a:lvl8pPr>
            <a:lvl9pPr marL="1755282" indent="0">
              <a:buNone/>
              <a:defRPr sz="96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3164" y="987266"/>
            <a:ext cx="1887781" cy="1829033"/>
          </a:xfrm>
        </p:spPr>
        <p:txBody>
          <a:bodyPr/>
          <a:lstStyle>
            <a:lvl1pPr marL="0" indent="0">
              <a:buNone/>
              <a:defRPr sz="768"/>
            </a:lvl1pPr>
            <a:lvl2pPr marL="219410" indent="0">
              <a:buNone/>
              <a:defRPr sz="672"/>
            </a:lvl2pPr>
            <a:lvl3pPr marL="438821" indent="0">
              <a:buNone/>
              <a:defRPr sz="576"/>
            </a:lvl3pPr>
            <a:lvl4pPr marL="658231" indent="0">
              <a:buNone/>
              <a:defRPr sz="480"/>
            </a:lvl4pPr>
            <a:lvl5pPr marL="877641" indent="0">
              <a:buNone/>
              <a:defRPr sz="480"/>
            </a:lvl5pPr>
            <a:lvl6pPr marL="1097051" indent="0">
              <a:buNone/>
              <a:defRPr sz="480"/>
            </a:lvl6pPr>
            <a:lvl7pPr marL="1316462" indent="0">
              <a:buNone/>
              <a:defRPr sz="480"/>
            </a:lvl7pPr>
            <a:lvl8pPr marL="1535872" indent="0">
              <a:buNone/>
              <a:defRPr sz="480"/>
            </a:lvl8pPr>
            <a:lvl9pPr marL="1755282" indent="0">
              <a:buNone/>
              <a:defRPr sz="4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4B4FF-729C-45A1-A2D7-9D9DBE2A9235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DB226-7EF5-4D01-BE02-E7D177DD22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390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2402" y="175210"/>
            <a:ext cx="5048310" cy="6360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2402" y="876047"/>
            <a:ext cx="5048310" cy="2088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2402" y="3050166"/>
            <a:ext cx="1316950" cy="175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44B4FF-729C-45A1-A2D7-9D9DBE2A9235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8844" y="3050166"/>
            <a:ext cx="1975426" cy="175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33761" y="3050166"/>
            <a:ext cx="1316950" cy="175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6DB226-7EF5-4D01-BE02-E7D177DD22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1757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821" rtl="0" eaLnBrk="1" latinLnBrk="0" hangingPunct="1">
        <a:lnSpc>
          <a:spcPct val="90000"/>
        </a:lnSpc>
        <a:spcBef>
          <a:spcPct val="0"/>
        </a:spcBef>
        <a:buNone/>
        <a:defRPr sz="211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05" indent="-109705" algn="l" defTabSz="438821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344" kern="1200">
          <a:solidFill>
            <a:schemeClr val="tx1"/>
          </a:solidFill>
          <a:latin typeface="+mn-lt"/>
          <a:ea typeface="+mn-ea"/>
          <a:cs typeface="+mn-cs"/>
        </a:defRPr>
      </a:lvl1pPr>
      <a:lvl2pPr marL="329115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1152" kern="1200">
          <a:solidFill>
            <a:schemeClr val="tx1"/>
          </a:solidFill>
          <a:latin typeface="+mn-lt"/>
          <a:ea typeface="+mn-ea"/>
          <a:cs typeface="+mn-cs"/>
        </a:defRPr>
      </a:lvl2pPr>
      <a:lvl3pPr marL="548526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960" kern="1200">
          <a:solidFill>
            <a:schemeClr val="tx1"/>
          </a:solidFill>
          <a:latin typeface="+mn-lt"/>
          <a:ea typeface="+mn-ea"/>
          <a:cs typeface="+mn-cs"/>
        </a:defRPr>
      </a:lvl3pPr>
      <a:lvl4pPr marL="767936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4pPr>
      <a:lvl5pPr marL="987346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5pPr>
      <a:lvl6pPr marL="1206757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6pPr>
      <a:lvl7pPr marL="1426167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7pPr>
      <a:lvl8pPr marL="1645577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8pPr>
      <a:lvl9pPr marL="1864987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1pPr>
      <a:lvl2pPr marL="219410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2pPr>
      <a:lvl3pPr marL="438821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3pPr>
      <a:lvl4pPr marL="658231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4pPr>
      <a:lvl5pPr marL="877641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5pPr>
      <a:lvl6pPr marL="1097051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6pPr>
      <a:lvl7pPr marL="1316462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7pPr>
      <a:lvl8pPr marL="1535872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8pPr>
      <a:lvl9pPr marL="1755282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obeda.fedcdo.ru/wp-content/themes/pobeda/doc/%D0%9F%D0%B0%D1%80%D0%B0%D0%B4%20%D0%BF%D0%BE%D0%B1%D0%B5%D0%B4%D1%8B.mp4" TargetMode="External"/><Relationship Id="rId2" Type="http://schemas.openxmlformats.org/officeDocument/2006/relationships/hyperlink" Target="https://pobeda.fedcdo.ru/wp-content/themes/pobeda/doc/%D0%9E%D1%80%D1%83%D0%B6%D0%B8%D0%B5%20%D0%9F%D0%BE%D0%B1%D0%B5%D0%B4%D1%8B.%20%D0%A1%D0%B8%D1%81%D1%82%D0%B5%D0%BC%D0%B0%20%D0%B7%D0%B0%D0%BB%D0%BF%D0%BE%D0%B2%D0%BE%D0%B3%D0%BE%20%D0%BE%D0%B3%D0%BD%D1%8F%20%D0%9A%D0%B0%D1%82%D1%8E%D1%88%D0%B0.mp4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pobeda.fedcdo.ru/wp-content/themes/pobeda/video/ptica_mira.mp4" TargetMode="Externa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22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24649" y="2792627"/>
            <a:ext cx="2166551" cy="3748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hlinkClick r:id="rId2"/>
          </p:cNvPr>
          <p:cNvSpPr/>
          <p:nvPr/>
        </p:nvSpPr>
        <p:spPr>
          <a:xfrm>
            <a:off x="3624649" y="2792627"/>
            <a:ext cx="2166551" cy="3748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rId3"/>
          </p:cNvPr>
          <p:cNvSpPr/>
          <p:nvPr/>
        </p:nvSpPr>
        <p:spPr>
          <a:xfrm>
            <a:off x="3966519" y="2710249"/>
            <a:ext cx="1828800" cy="3006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  <p:sp>
        <p:nvSpPr>
          <p:cNvPr id="5" name="Прямоугольник 4">
            <a:hlinkClick r:id="rId5"/>
          </p:cNvPr>
          <p:cNvSpPr/>
          <p:nvPr/>
        </p:nvSpPr>
        <p:spPr>
          <a:xfrm>
            <a:off x="3892378" y="2710249"/>
            <a:ext cx="1820563" cy="3006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50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744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685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690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7100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994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281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  <p:pic>
        <p:nvPicPr>
          <p:cNvPr id="5" name="bolsoj_detskij_hor_letite_golubi_(muzebra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0072" y="2523309"/>
            <a:ext cx="258161" cy="258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479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1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1259</TotalTime>
  <Words>0</Words>
  <Application>Microsoft Office PowerPoint</Application>
  <PresentationFormat>Произвольный</PresentationFormat>
  <Paragraphs>0</Paragraphs>
  <Slides>9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Smoxt</dc:creator>
  <cp:lastModifiedBy>Smoxt</cp:lastModifiedBy>
  <cp:revision>9</cp:revision>
  <dcterms:created xsi:type="dcterms:W3CDTF">2021-04-29T21:41:20Z</dcterms:created>
  <dcterms:modified xsi:type="dcterms:W3CDTF">2022-05-04T12:28:35Z</dcterms:modified>
</cp:coreProperties>
</file>