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4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4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8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1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1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1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3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8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B4FF-729C-45A1-A2D7-9D9DBE2A923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B226-7EF5-4D01-BE02-E7D177DD2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5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beda.fedcdo.ru/wp-content/themes/pobeda/doc/%D0%9F%D0%B0%D1%80%D0%B0%D0%B4%20%D0%BF%D0%BE%D0%B1%D0%B5%D0%B4%D1%8B.mp4" TargetMode="External"/><Relationship Id="rId2" Type="http://schemas.openxmlformats.org/officeDocument/2006/relationships/hyperlink" Target="https://pobeda.fedcdo.ru/wp-content/themes/pobeda/doc/%D0%9E%D1%80%D1%83%D0%B6%D0%B8%D0%B5%20%D0%9F%D0%BE%D0%B1%D0%B5%D0%B4%D1%8B.%20%D0%A1%D0%B8%D1%81%D1%82%D0%B5%D0%BC%D0%B0%20%D0%B7%D0%B0%D0%BB%D0%BF%D0%BE%D0%B2%D0%BE%D0%B3%D0%BE%20%D0%BE%D0%B3%D0%BD%D1%8F%20%D0%9A%D0%B0%D1%82%D1%8E%D1%88%D0%B0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beda.fedcdo.ru/wp-content/themes/pobeda/video/ptica_mira.mp4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4649" y="2792627"/>
            <a:ext cx="2166551" cy="374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2"/>
          </p:cNvPr>
          <p:cNvSpPr/>
          <p:nvPr/>
        </p:nvSpPr>
        <p:spPr>
          <a:xfrm>
            <a:off x="3624649" y="2792627"/>
            <a:ext cx="2166551" cy="374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/>
          </p:cNvPr>
          <p:cNvSpPr/>
          <p:nvPr/>
        </p:nvSpPr>
        <p:spPr>
          <a:xfrm>
            <a:off x="3966519" y="2710249"/>
            <a:ext cx="1828800" cy="30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5" name="Прямоугольник 4">
            <a:hlinkClick r:id="rId5"/>
          </p:cNvPr>
          <p:cNvSpPr/>
          <p:nvPr/>
        </p:nvSpPr>
        <p:spPr>
          <a:xfrm>
            <a:off x="3892378" y="2710249"/>
            <a:ext cx="1820563" cy="30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9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1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9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5" name="bolsoj_detskij_hor_letite_golubi_(muzebra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72" y="2523309"/>
            <a:ext cx="258161" cy="2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0</Words>
  <Application>Microsoft Office PowerPoint</Application>
  <PresentationFormat>Произвольный</PresentationFormat>
  <Paragraphs>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9</cp:revision>
  <dcterms:created xsi:type="dcterms:W3CDTF">2021-04-29T21:41:20Z</dcterms:created>
  <dcterms:modified xsi:type="dcterms:W3CDTF">2022-05-04T12:28:35Z</dcterms:modified>
</cp:coreProperties>
</file>