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0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2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63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8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0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0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40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1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5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5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3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3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4CA8A0-CA59-49A6-986A-E26AD20C89D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AE9D-8FC6-4222-B45D-C3206AB50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32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8795" y="237309"/>
            <a:ext cx="8825658" cy="1608909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МУНИЦИПАЛЬНОЕ БЮДЖЕТНОЕ ДОШКОЛЬНОЕ ОБРАЗОВАТЕЛЬНОЕ УЧРЕЖДЕНИЕ ГОРОДСКОГО ОКРУГА ЗАРЕЧНЫЙ «ДЕТСКИЙ САД КОМБИНИРОВАННОГО ВИДА «ДЕТСТВО»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Структурное подразделение «Теремок»</a:t>
            </a:r>
            <a:br>
              <a:rPr lang="ru-RU" sz="1600" b="1" dirty="0">
                <a:solidFill>
                  <a:schemeClr val="bg1"/>
                </a:solidFill>
              </a:rPr>
            </a:b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2703" y="3166294"/>
            <a:ext cx="8825658" cy="35307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Информация о проведенных мероприятиях по Правилам дорожного движения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2021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88" y="2092932"/>
            <a:ext cx="1790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698" y="0"/>
            <a:ext cx="9968248" cy="208101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16.12.2020 со старшей группой детского сада была организована пешеходная экскурсия, в ходе которой воспитатели просили детей обратить внимания на объекты уличной – дорожной сети.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5" y="2315768"/>
            <a:ext cx="5795493" cy="434435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993" y="2665244"/>
            <a:ext cx="8825658" cy="3645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73" y="2159056"/>
            <a:ext cx="3493333" cy="46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156504"/>
            <a:ext cx="9404723" cy="140053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23.12.2020 г. в целях профилактики дорожно-транспортных происшествий, связанных с участием несовершеннолетних по причине скатывания детей и подростков с горок и наледей на проезжую часть, использования природных снежных валов для игр. С детьми была проведена профилактическая беседа с экскурсией к горке в с. Мезенском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130" y="2226761"/>
            <a:ext cx="5733893" cy="4298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85" y="1854996"/>
            <a:ext cx="3499407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195140"/>
            <a:ext cx="9404723" cy="14005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24.12.2020 г. в детском саду «Теремок» прошла акция «Письмо водителю», направленное на повышение культуры поведения участников дорожного 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220" y="2251221"/>
            <a:ext cx="3407959" cy="4133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06" y="1980428"/>
            <a:ext cx="4675031" cy="46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63" y="92110"/>
            <a:ext cx="9404723" cy="14005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19.01.2021 г. в детском саду «Теремок» воспитанникам старших групп были показаны мультфильмы «</a:t>
            </a:r>
            <a:r>
              <a:rPr lang="ru-RU" sz="2800" b="1" dirty="0" err="1">
                <a:solidFill>
                  <a:schemeClr val="bg1"/>
                </a:solidFill>
              </a:rPr>
              <a:t>Робокар</a:t>
            </a:r>
            <a:r>
              <a:rPr lang="ru-RU" sz="2800" b="1" dirty="0">
                <a:solidFill>
                  <a:schemeClr val="bg1"/>
                </a:solidFill>
              </a:rPr>
              <a:t> Полли» «Правила дорожного движения, а также видео «Уроки по ПДД для детей».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8" y="2413247"/>
            <a:ext cx="5594349" cy="41957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87" y="2605826"/>
            <a:ext cx="5738321" cy="38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117867"/>
            <a:ext cx="9404723" cy="14005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22.01.2021 в ДОУ был «Единый день безопасности», занятия прошли во всех группах детского сада. Подготовительная группа приготовила танец с использованием дорожных знаков. По итогу проведённых занятий был смонтирован видео ролик.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9" y="2724205"/>
            <a:ext cx="8642606" cy="4037203"/>
          </a:xfrm>
        </p:spPr>
      </p:pic>
    </p:spTree>
    <p:extLst>
      <p:ext uri="{BB962C8B-B14F-4D97-AF65-F5344CB8AC3E}">
        <p14:creationId xmlns:p14="http://schemas.microsoft.com/office/powerpoint/2010/main" val="30932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 средней и подготовительной группы проведены творческие занятия, где дети сами вырезали и наклеивали </a:t>
            </a:r>
            <a:r>
              <a:rPr lang="ru-RU" sz="2800" b="1" dirty="0" err="1">
                <a:solidFill>
                  <a:schemeClr val="bg1"/>
                </a:solidFill>
              </a:rPr>
              <a:t>световозвращающие</a:t>
            </a:r>
            <a:r>
              <a:rPr lang="ru-RU" sz="2800" b="1" dirty="0">
                <a:solidFill>
                  <a:schemeClr val="bg1"/>
                </a:solidFill>
              </a:rPr>
              <a:t> элементы на верхнюю одежду.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35973"/>
            <a:ext cx="3146821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582">
            <a:off x="3234123" y="2431434"/>
            <a:ext cx="3090206" cy="4120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666" y="1885399"/>
            <a:ext cx="4523624" cy="3389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966" y="4562757"/>
            <a:ext cx="2749375" cy="20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156504"/>
            <a:ext cx="9404723" cy="14005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25.01.2021 в связи с появлением на участках горок, воспитателями групп с детьми были проведены инструктажи, о правилах поведения на горках и на скользких участках.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158" y="2184394"/>
            <a:ext cx="4277301" cy="4277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44" y="2184394"/>
            <a:ext cx="4385426" cy="43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899" y="182261"/>
            <a:ext cx="9404723" cy="140053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 детском саду оформлены уголки по безопасности дорожного </a:t>
            </a:r>
            <a:r>
              <a:rPr lang="ru-RU" sz="3200" b="1" dirty="0" smtClean="0">
                <a:solidFill>
                  <a:schemeClr val="bg1"/>
                </a:solidFill>
              </a:rPr>
              <a:t>движения. Созданы «Безопасные маршруты» дом-садик-дом.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584532">
            <a:off x="300901" y="2372396"/>
            <a:ext cx="3438442" cy="2578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791" y="2913309"/>
            <a:ext cx="5005250" cy="3755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6363">
            <a:off x="8138239" y="2553440"/>
            <a:ext cx="3578662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258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Ион</vt:lpstr>
      <vt:lpstr>МУНИЦИПАЛЬНОЕ БЮДЖЕТНОЕ ДОШКОЛЬНОЕ ОБРАЗОВАТЕЛЬНОЕ УЧРЕЖДЕНИЕ ГОРОДСКОГО ОКРУГА ЗАРЕЧНЫЙ «ДЕТСКИЙ САД КОМБИНИРОВАННОГО ВИДА «ДЕТСТВО»  Структурное подразделение «Теремок» </vt:lpstr>
      <vt:lpstr>16.12.2020 со старшей группой детского сада была организована пешеходная экскурсия, в ходе которой воспитатели просили детей обратить внимания на объекты уличной – дорожной сети.</vt:lpstr>
      <vt:lpstr>23.12.2020 г. в целях профилактики дорожно-транспортных происшествий, связанных с участием несовершеннолетних по причине скатывания детей и подростков с горок и наледей на проезжую часть, использования природных снежных валов для игр. С детьми была проведена профилактическая беседа с экскурсией к горке в с. Мезенском</vt:lpstr>
      <vt:lpstr>24.12.2020 г. в детском саду «Теремок» прошла акция «Письмо водителю», направленное на повышение культуры поведения участников дорожного движения.</vt:lpstr>
      <vt:lpstr>19.01.2021 г. в детском саду «Теремок» воспитанникам старших групп были показаны мультфильмы «Робокар Полли» «Правила дорожного движения, а также видео «Уроки по ПДД для детей».</vt:lpstr>
      <vt:lpstr>22.01.2021 в ДОУ был «Единый день безопасности», занятия прошли во всех группах детского сада. Подготовительная группа приготовила танец с использованием дорожных знаков. По итогу проведённых занятий был смонтирован видео ролик.</vt:lpstr>
      <vt:lpstr>В средней и подготовительной группы проведены творческие занятия, где дети сами вырезали и наклеивали световозвращающие элементы на верхнюю одежду.</vt:lpstr>
      <vt:lpstr>25.01.2021 в связи с появлением на участках горок, воспитателями групп с детьми были проведены инструктажи, о правилах поведения на горках и на скользких участках.</vt:lpstr>
      <vt:lpstr>В детском саду оформлены уголки по безопасности дорожного движения. Созданы «Безопасные маршруты» дом-садик-дом.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ГОРОДСКОГО ОКРУГА ЗАРЕЧНЫЙ «ДЕТСКИЙ САД КОМБИНИРОВАННОГО ВИДА «ДЕТСТВО»  Структурное подразделение «Теремок»</dc:title>
  <dc:creator>Админ</dc:creator>
  <cp:lastModifiedBy>Админ</cp:lastModifiedBy>
  <cp:revision>9</cp:revision>
  <dcterms:created xsi:type="dcterms:W3CDTF">2021-02-04T08:53:14Z</dcterms:created>
  <dcterms:modified xsi:type="dcterms:W3CDTF">2021-02-04T10:14:35Z</dcterms:modified>
</cp:coreProperties>
</file>